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5" autoAdjust="0"/>
    <p:restoredTop sz="92671" autoAdjust="0"/>
  </p:normalViewPr>
  <p:slideViewPr>
    <p:cSldViewPr snapToGrid="0" snapToObjects="1">
      <p:cViewPr varScale="1">
        <p:scale>
          <a:sx n="116" d="100"/>
          <a:sy n="116" d="100"/>
        </p:scale>
        <p:origin x="2208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10C183-C628-4D88-ADBF-A764F141F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54375"/>
            <a:ext cx="2438787" cy="29178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C10CF2-A9D5-4671-AA97-F6B7E8E50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9D31033D-C8FD-7E9E-C8E3-61FC611D628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316" r="11362"/>
          <a:stretch/>
        </p:blipFill>
        <p:spPr>
          <a:xfrm>
            <a:off x="2837057" y="2944499"/>
            <a:ext cx="2771949" cy="2944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89272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 Emissions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74692" y="1946435"/>
            <a:ext cx="6578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 flipH="1">
            <a:off x="2474692" y="1408330"/>
            <a:ext cx="305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6D4F3A3-989A-461D-B17F-7AD7B186640C}"/>
              </a:ext>
            </a:extLst>
          </p:cNvPr>
          <p:cNvSpPr txBox="1"/>
          <p:nvPr/>
        </p:nvSpPr>
        <p:spPr>
          <a:xfrm>
            <a:off x="595000" y="1552315"/>
            <a:ext cx="1025495" cy="416121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Launches per Constellation</a:t>
            </a:r>
          </a:p>
        </p:txBody>
      </p:sp>
      <p:cxnSp>
        <p:nvCxnSpPr>
          <p:cNvPr id="82" name="Straight Arrow Connector 54">
            <a:extLst>
              <a:ext uri="{FF2B5EF4-FFF2-40B4-BE49-F238E27FC236}">
                <a16:creationId xmlns:a16="http://schemas.microsoft.com/office/drawing/2014/main" id="{AEA7CE11-4FD6-4C91-89B0-C90767B0A719}"/>
              </a:ext>
            </a:extLst>
          </p:cNvPr>
          <p:cNvCxnSpPr>
            <a:cxnSpLocks/>
            <a:stCxn id="81" idx="2"/>
            <a:endCxn id="206" idx="0"/>
          </p:cNvCxnSpPr>
          <p:nvPr/>
        </p:nvCxnSpPr>
        <p:spPr>
          <a:xfrm rot="16200000" flipH="1">
            <a:off x="1723027" y="1353157"/>
            <a:ext cx="142965" cy="1373522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5094</TotalTime>
  <Words>165</Words>
  <Application>Microsoft Office PowerPoint</Application>
  <PresentationFormat>On-screen Show (4:3)</PresentationFormat>
  <Paragraphs>69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Edward John Oughton</cp:lastModifiedBy>
  <cp:revision>129</cp:revision>
  <dcterms:created xsi:type="dcterms:W3CDTF">2022-06-13T15:17:41Z</dcterms:created>
  <dcterms:modified xsi:type="dcterms:W3CDTF">2024-08-11T09:45:48Z</dcterms:modified>
</cp:coreProperties>
</file>

<file path=docProps/thumbnail.jpeg>
</file>